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Times New Roman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50" d="100"/>
          <a:sy n="50" d="100"/>
        </p:scale>
        <p:origin x="94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236467" y="215499"/>
            <a:ext cx="6060933" cy="1048235"/>
            <a:chOff x="0" y="0"/>
            <a:chExt cx="8081245" cy="1397646"/>
          </a:xfrm>
        </p:grpSpPr>
        <p:sp>
          <p:nvSpPr>
            <p:cNvPr id="3" name="Freeform 3" descr="Logo Bundesamt für Migration und Flüchtlinge"/>
            <p:cNvSpPr/>
            <p:nvPr/>
          </p:nvSpPr>
          <p:spPr>
            <a:xfrm>
              <a:off x="0" y="0"/>
              <a:ext cx="2723617" cy="1397646"/>
            </a:xfrm>
            <a:custGeom>
              <a:avLst/>
              <a:gdLst/>
              <a:ahLst/>
              <a:cxnLst/>
              <a:rect l="l" t="t" r="r" b="b"/>
              <a:pathLst>
                <a:path w="2723617" h="1397646">
                  <a:moveTo>
                    <a:pt x="0" y="0"/>
                  </a:moveTo>
                  <a:lnTo>
                    <a:pt x="2723617" y="0"/>
                  </a:lnTo>
                  <a:lnTo>
                    <a:pt x="2723617" y="1397646"/>
                  </a:lnTo>
                  <a:lnTo>
                    <a:pt x="0" y="13976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16666" b="-16666"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Freeform 4"/>
            <p:cNvSpPr/>
            <p:nvPr/>
          </p:nvSpPr>
          <p:spPr>
            <a:xfrm>
              <a:off x="2371937" y="34308"/>
              <a:ext cx="1813419" cy="1066986"/>
            </a:xfrm>
            <a:custGeom>
              <a:avLst/>
              <a:gdLst/>
              <a:ahLst/>
              <a:cxnLst/>
              <a:rect l="l" t="t" r="r" b="b"/>
              <a:pathLst>
                <a:path w="1813419" h="1066986">
                  <a:moveTo>
                    <a:pt x="0" y="0"/>
                  </a:moveTo>
                  <a:lnTo>
                    <a:pt x="1813418" y="0"/>
                  </a:lnTo>
                  <a:lnTo>
                    <a:pt x="1813418" y="1066985"/>
                  </a:lnTo>
                  <a:lnTo>
                    <a:pt x="0" y="10669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9" b="-99"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5" name="Freeform 5"/>
            <p:cNvSpPr/>
            <p:nvPr/>
          </p:nvSpPr>
          <p:spPr>
            <a:xfrm>
              <a:off x="4472382" y="202243"/>
              <a:ext cx="3608862" cy="853469"/>
            </a:xfrm>
            <a:custGeom>
              <a:avLst/>
              <a:gdLst/>
              <a:ahLst/>
              <a:cxnLst/>
              <a:rect l="l" t="t" r="r" b="b"/>
              <a:pathLst>
                <a:path w="3608862" h="853469">
                  <a:moveTo>
                    <a:pt x="0" y="0"/>
                  </a:moveTo>
                  <a:lnTo>
                    <a:pt x="3608863" y="0"/>
                  </a:lnTo>
                  <a:lnTo>
                    <a:pt x="3608863" y="853469"/>
                  </a:lnTo>
                  <a:lnTo>
                    <a:pt x="0" y="8534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" name="Freeform 6"/>
          <p:cNvSpPr/>
          <p:nvPr/>
        </p:nvSpPr>
        <p:spPr>
          <a:xfrm>
            <a:off x="196389" y="1183121"/>
            <a:ext cx="17879720" cy="89399"/>
          </a:xfrm>
          <a:custGeom>
            <a:avLst/>
            <a:gdLst/>
            <a:ahLst/>
            <a:cxnLst/>
            <a:rect l="l" t="t" r="r" b="b"/>
            <a:pathLst>
              <a:path w="17879720" h="89399">
                <a:moveTo>
                  <a:pt x="0" y="0"/>
                </a:moveTo>
                <a:lnTo>
                  <a:pt x="17879720" y="0"/>
                </a:lnTo>
                <a:lnTo>
                  <a:pt x="17879720" y="89398"/>
                </a:lnTo>
                <a:lnTo>
                  <a:pt x="0" y="8939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w="142875" cap="sq">
            <a:gradFill>
              <a:gsLst>
                <a:gs pos="0">
                  <a:srgbClr val="F9CD70">
                    <a:alpha val="100000"/>
                  </a:srgbClr>
                </a:gs>
                <a:gs pos="100000">
                  <a:srgbClr val="819FBB">
                    <a:alpha val="100000"/>
                  </a:srgbClr>
                </a:gs>
              </a:gsLst>
              <a:path path="circle">
                <a:fillToRect l="50000" t="50000" r="50000" b="50000"/>
              </a:path>
            </a:gradFill>
            <a:prstDash val="solid"/>
            <a:miter/>
          </a:ln>
        </p:spPr>
        <p:txBody>
          <a:bodyPr/>
          <a:lstStyle/>
          <a:p>
            <a:endParaRPr lang="de-DE"/>
          </a:p>
        </p:txBody>
      </p:sp>
      <p:sp>
        <p:nvSpPr>
          <p:cNvPr id="7" name="AutoShape 7"/>
          <p:cNvSpPr/>
          <p:nvPr/>
        </p:nvSpPr>
        <p:spPr>
          <a:xfrm>
            <a:off x="10153382" y="9677239"/>
            <a:ext cx="5957356" cy="19947"/>
          </a:xfrm>
          <a:prstGeom prst="line">
            <a:avLst/>
          </a:prstGeom>
          <a:ln w="38100" cap="flat">
            <a:gradFill>
              <a:gsLst>
                <a:gs pos="0">
                  <a:srgbClr val="F9CD70">
                    <a:alpha val="100000"/>
                  </a:srgbClr>
                </a:gs>
                <a:gs pos="100000">
                  <a:srgbClr val="819FBB">
                    <a:alpha val="100000"/>
                  </a:srgbClr>
                </a:gs>
              </a:gsLst>
              <a:path path="circle">
                <a:fillToRect l="50000" t="50000" r="50000" b="50000"/>
              </a:path>
            </a:gra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grpSp>
        <p:nvGrpSpPr>
          <p:cNvPr id="8" name="Group 8"/>
          <p:cNvGrpSpPr/>
          <p:nvPr/>
        </p:nvGrpSpPr>
        <p:grpSpPr>
          <a:xfrm rot="5400000">
            <a:off x="12951780" y="4943443"/>
            <a:ext cx="10279663" cy="392777"/>
            <a:chOff x="0" y="0"/>
            <a:chExt cx="14256000" cy="54471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4255996" cy="544703"/>
            </a:xfrm>
            <a:custGeom>
              <a:avLst/>
              <a:gdLst/>
              <a:ahLst/>
              <a:cxnLst/>
              <a:rect l="l" t="t" r="r" b="b"/>
              <a:pathLst>
                <a:path w="14255996" h="544703">
                  <a:moveTo>
                    <a:pt x="0" y="0"/>
                  </a:moveTo>
                  <a:lnTo>
                    <a:pt x="14255996" y="0"/>
                  </a:lnTo>
                  <a:lnTo>
                    <a:pt x="14255996" y="544703"/>
                  </a:lnTo>
                  <a:lnTo>
                    <a:pt x="0" y="544703"/>
                  </a:lnTo>
                  <a:close/>
                </a:path>
              </a:pathLst>
            </a:custGeom>
            <a:gradFill rotWithShape="1">
              <a:gsLst>
                <a:gs pos="0">
                  <a:srgbClr val="D2E5F4">
                    <a:alpha val="100000"/>
                  </a:srgbClr>
                </a:gs>
                <a:gs pos="100000">
                  <a:srgbClr val="819FBB">
                    <a:alpha val="100000"/>
                  </a:srgbClr>
                </a:gs>
              </a:gsLst>
              <a:lin ang="16200000"/>
            </a:gradFill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0" name="Group 10"/>
          <p:cNvGrpSpPr/>
          <p:nvPr/>
        </p:nvGrpSpPr>
        <p:grpSpPr>
          <a:xfrm rot="5400000">
            <a:off x="-4943443" y="4950780"/>
            <a:ext cx="10279663" cy="392777"/>
            <a:chOff x="0" y="0"/>
            <a:chExt cx="14256000" cy="54471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14255996" cy="544703"/>
            </a:xfrm>
            <a:custGeom>
              <a:avLst/>
              <a:gdLst/>
              <a:ahLst/>
              <a:cxnLst/>
              <a:rect l="l" t="t" r="r" b="b"/>
              <a:pathLst>
                <a:path w="14255996" h="544703">
                  <a:moveTo>
                    <a:pt x="0" y="0"/>
                  </a:moveTo>
                  <a:lnTo>
                    <a:pt x="14255996" y="0"/>
                  </a:lnTo>
                  <a:lnTo>
                    <a:pt x="14255996" y="544703"/>
                  </a:lnTo>
                  <a:lnTo>
                    <a:pt x="0" y="544703"/>
                  </a:lnTo>
                  <a:close/>
                </a:path>
              </a:pathLst>
            </a:custGeom>
            <a:gradFill rotWithShape="1">
              <a:gsLst>
                <a:gs pos="0">
                  <a:srgbClr val="FDF1D8">
                    <a:alpha val="100000"/>
                  </a:srgbClr>
                </a:gs>
                <a:gs pos="100000">
                  <a:srgbClr val="F7BB3C">
                    <a:alpha val="100000"/>
                  </a:srgbClr>
                </a:gs>
              </a:gsLst>
              <a:lin ang="16200000"/>
            </a:gradFill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2670569" y="1661696"/>
            <a:ext cx="3220140" cy="2945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076"/>
              </a:lnSpc>
              <a:spcBef>
                <a:spcPct val="0"/>
              </a:spcBef>
            </a:pPr>
            <a:r>
              <a:rPr lang="en-US" sz="173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Das zeichnet uns aus…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450542" y="3456457"/>
            <a:ext cx="3660195" cy="2945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076"/>
              </a:lnSpc>
              <a:spcBef>
                <a:spcPct val="0"/>
              </a:spcBef>
            </a:pPr>
            <a:r>
              <a:rPr lang="en-US" sz="173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Das wollen wir erreichen…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1905167" y="5214729"/>
            <a:ext cx="4750945" cy="2945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076"/>
              </a:lnSpc>
              <a:spcBef>
                <a:spcPct val="0"/>
              </a:spcBef>
            </a:pPr>
            <a:r>
              <a:rPr lang="en-US" sz="1730" u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Das sind unsere 3 größten Stärken...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11568325" y="7274586"/>
            <a:ext cx="5500828" cy="1374114"/>
            <a:chOff x="0" y="0"/>
            <a:chExt cx="3302450" cy="824956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3302450" cy="824956"/>
            </a:xfrm>
            <a:custGeom>
              <a:avLst/>
              <a:gdLst/>
              <a:ahLst/>
              <a:cxnLst/>
              <a:rect l="l" t="t" r="r" b="b"/>
              <a:pathLst>
                <a:path w="3302450" h="824956">
                  <a:moveTo>
                    <a:pt x="71778" y="0"/>
                  </a:moveTo>
                  <a:lnTo>
                    <a:pt x="3230672" y="0"/>
                  </a:lnTo>
                  <a:cubicBezTo>
                    <a:pt x="3249709" y="0"/>
                    <a:pt x="3267966" y="7562"/>
                    <a:pt x="3281427" y="21023"/>
                  </a:cubicBezTo>
                  <a:cubicBezTo>
                    <a:pt x="3294888" y="34484"/>
                    <a:pt x="3302450" y="52741"/>
                    <a:pt x="3302450" y="71778"/>
                  </a:cubicBezTo>
                  <a:lnTo>
                    <a:pt x="3302450" y="753178"/>
                  </a:lnTo>
                  <a:cubicBezTo>
                    <a:pt x="3302450" y="792820"/>
                    <a:pt x="3270314" y="824956"/>
                    <a:pt x="3230672" y="824956"/>
                  </a:cubicBezTo>
                  <a:lnTo>
                    <a:pt x="71778" y="824956"/>
                  </a:lnTo>
                  <a:cubicBezTo>
                    <a:pt x="32136" y="824956"/>
                    <a:pt x="0" y="792820"/>
                    <a:pt x="0" y="753178"/>
                  </a:cubicBezTo>
                  <a:lnTo>
                    <a:pt x="0" y="71778"/>
                  </a:lnTo>
                  <a:cubicBezTo>
                    <a:pt x="0" y="32136"/>
                    <a:pt x="32136" y="0"/>
                    <a:pt x="7177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rnd">
              <a:gradFill>
                <a:gsLst>
                  <a:gs pos="0">
                    <a:srgbClr val="F9CD70">
                      <a:alpha val="100000"/>
                    </a:srgbClr>
                  </a:gs>
                  <a:gs pos="100000">
                    <a:srgbClr val="819FBB">
                      <a:alpha val="100000"/>
                    </a:srgbClr>
                  </a:gs>
                </a:gsLst>
                <a:path path="circle">
                  <a:fillToRect l="50000" t="50000" r="50000" b="50000"/>
                </a:path>
              </a:gradFill>
              <a:prstDash val="solid"/>
              <a:rou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57150"/>
              <a:ext cx="3302450" cy="882106"/>
            </a:xfrm>
            <a:prstGeom prst="rect">
              <a:avLst/>
            </a:prstGeom>
          </p:spPr>
          <p:txBody>
            <a:bodyPr lIns="48841" tIns="48841" rIns="48841" bIns="48841" rtlCol="0" anchor="ctr"/>
            <a:lstStyle/>
            <a:p>
              <a:pPr algn="ctr">
                <a:lnSpc>
                  <a:spcPts val="2930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636856" y="1561419"/>
            <a:ext cx="4760817" cy="1786236"/>
            <a:chOff x="0" y="0"/>
            <a:chExt cx="911578" cy="34202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911578" cy="342020"/>
            </a:xfrm>
            <a:custGeom>
              <a:avLst/>
              <a:gdLst/>
              <a:ahLst/>
              <a:cxnLst/>
              <a:rect l="l" t="t" r="r" b="b"/>
              <a:pathLst>
                <a:path w="911578" h="342020">
                  <a:moveTo>
                    <a:pt x="113832" y="0"/>
                  </a:moveTo>
                  <a:lnTo>
                    <a:pt x="797746" y="0"/>
                  </a:lnTo>
                  <a:cubicBezTo>
                    <a:pt x="860614" y="0"/>
                    <a:pt x="911578" y="50964"/>
                    <a:pt x="911578" y="113832"/>
                  </a:cubicBezTo>
                  <a:lnTo>
                    <a:pt x="911578" y="228188"/>
                  </a:lnTo>
                  <a:cubicBezTo>
                    <a:pt x="911578" y="291055"/>
                    <a:pt x="860614" y="342020"/>
                    <a:pt x="797746" y="342020"/>
                  </a:cubicBezTo>
                  <a:lnTo>
                    <a:pt x="113832" y="342020"/>
                  </a:lnTo>
                  <a:cubicBezTo>
                    <a:pt x="50964" y="342020"/>
                    <a:pt x="0" y="291055"/>
                    <a:pt x="0" y="228188"/>
                  </a:cubicBezTo>
                  <a:lnTo>
                    <a:pt x="0" y="113832"/>
                  </a:lnTo>
                  <a:cubicBezTo>
                    <a:pt x="0" y="50964"/>
                    <a:pt x="50964" y="0"/>
                    <a:pt x="113832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D2E5F4">
                    <a:alpha val="100000"/>
                  </a:srgbClr>
                </a:gs>
                <a:gs pos="100000">
                  <a:srgbClr val="FCEAC4">
                    <a:alpha val="100000"/>
                  </a:srgbClr>
                </a:gs>
              </a:gsLst>
              <a:lin ang="1620000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57150"/>
              <a:ext cx="911578" cy="399170"/>
            </a:xfrm>
            <a:prstGeom prst="rect">
              <a:avLst/>
            </a:prstGeom>
          </p:spPr>
          <p:txBody>
            <a:bodyPr lIns="48841" tIns="48841" rIns="48841" bIns="48841" rtlCol="0" anchor="ctr"/>
            <a:lstStyle/>
            <a:p>
              <a:pPr algn="ctr">
                <a:lnSpc>
                  <a:spcPts val="2930"/>
                </a:lnSpc>
              </a:pPr>
              <a:endParaRPr/>
            </a:p>
          </p:txBody>
        </p:sp>
      </p:grpSp>
      <p:sp>
        <p:nvSpPr>
          <p:cNvPr id="23" name="Freeform 23" descr="Marker"/>
          <p:cNvSpPr/>
          <p:nvPr/>
        </p:nvSpPr>
        <p:spPr>
          <a:xfrm>
            <a:off x="942975" y="4108556"/>
            <a:ext cx="728883" cy="728883"/>
          </a:xfrm>
          <a:custGeom>
            <a:avLst/>
            <a:gdLst/>
            <a:ahLst/>
            <a:cxnLst/>
            <a:rect l="l" t="t" r="r" b="b"/>
            <a:pathLst>
              <a:path w="728883" h="728883">
                <a:moveTo>
                  <a:pt x="0" y="0"/>
                </a:moveTo>
                <a:lnTo>
                  <a:pt x="728883" y="0"/>
                </a:lnTo>
                <a:lnTo>
                  <a:pt x="728883" y="728883"/>
                </a:lnTo>
                <a:lnTo>
                  <a:pt x="0" y="72888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4" name="Freeform 24" descr="Zielgruppe"/>
          <p:cNvSpPr/>
          <p:nvPr/>
        </p:nvSpPr>
        <p:spPr>
          <a:xfrm>
            <a:off x="1076659" y="5967718"/>
            <a:ext cx="510556" cy="510556"/>
          </a:xfrm>
          <a:custGeom>
            <a:avLst/>
            <a:gdLst/>
            <a:ahLst/>
            <a:cxnLst/>
            <a:rect l="l" t="t" r="r" b="b"/>
            <a:pathLst>
              <a:path w="510556" h="510556">
                <a:moveTo>
                  <a:pt x="0" y="0"/>
                </a:moveTo>
                <a:lnTo>
                  <a:pt x="510556" y="0"/>
                </a:lnTo>
                <a:lnTo>
                  <a:pt x="510556" y="510556"/>
                </a:lnTo>
                <a:lnTo>
                  <a:pt x="0" y="51055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25" name="Freeform 25" descr="Verbindungen"/>
          <p:cNvSpPr/>
          <p:nvPr/>
        </p:nvSpPr>
        <p:spPr>
          <a:xfrm>
            <a:off x="990868" y="8063368"/>
            <a:ext cx="614466" cy="614467"/>
          </a:xfrm>
          <a:custGeom>
            <a:avLst/>
            <a:gdLst/>
            <a:ahLst/>
            <a:cxnLst/>
            <a:rect l="l" t="t" r="r" b="b"/>
            <a:pathLst>
              <a:path w="614466" h="614467">
                <a:moveTo>
                  <a:pt x="0" y="0"/>
                </a:moveTo>
                <a:lnTo>
                  <a:pt x="614466" y="0"/>
                </a:lnTo>
                <a:lnTo>
                  <a:pt x="614466" y="614467"/>
                </a:lnTo>
                <a:lnTo>
                  <a:pt x="0" y="614467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 dirty="0"/>
          </a:p>
        </p:txBody>
      </p:sp>
      <p:grpSp>
        <p:nvGrpSpPr>
          <p:cNvPr id="26" name="Group 26"/>
          <p:cNvGrpSpPr/>
          <p:nvPr/>
        </p:nvGrpSpPr>
        <p:grpSpPr>
          <a:xfrm>
            <a:off x="11530225" y="5472613"/>
            <a:ext cx="5500828" cy="1374114"/>
            <a:chOff x="0" y="0"/>
            <a:chExt cx="3302450" cy="824956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3302450" cy="824956"/>
            </a:xfrm>
            <a:custGeom>
              <a:avLst/>
              <a:gdLst/>
              <a:ahLst/>
              <a:cxnLst/>
              <a:rect l="l" t="t" r="r" b="b"/>
              <a:pathLst>
                <a:path w="3302450" h="824956">
                  <a:moveTo>
                    <a:pt x="71778" y="0"/>
                  </a:moveTo>
                  <a:lnTo>
                    <a:pt x="3230672" y="0"/>
                  </a:lnTo>
                  <a:cubicBezTo>
                    <a:pt x="3249709" y="0"/>
                    <a:pt x="3267966" y="7562"/>
                    <a:pt x="3281427" y="21023"/>
                  </a:cubicBezTo>
                  <a:cubicBezTo>
                    <a:pt x="3294888" y="34484"/>
                    <a:pt x="3302450" y="52741"/>
                    <a:pt x="3302450" y="71778"/>
                  </a:cubicBezTo>
                  <a:lnTo>
                    <a:pt x="3302450" y="753178"/>
                  </a:lnTo>
                  <a:cubicBezTo>
                    <a:pt x="3302450" y="792820"/>
                    <a:pt x="3270314" y="824956"/>
                    <a:pt x="3230672" y="824956"/>
                  </a:cubicBezTo>
                  <a:lnTo>
                    <a:pt x="71778" y="824956"/>
                  </a:lnTo>
                  <a:cubicBezTo>
                    <a:pt x="32136" y="824956"/>
                    <a:pt x="0" y="792820"/>
                    <a:pt x="0" y="753178"/>
                  </a:cubicBezTo>
                  <a:lnTo>
                    <a:pt x="0" y="71778"/>
                  </a:lnTo>
                  <a:cubicBezTo>
                    <a:pt x="0" y="32136"/>
                    <a:pt x="32136" y="0"/>
                    <a:pt x="7177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rnd">
              <a:gradFill>
                <a:gsLst>
                  <a:gs pos="0">
                    <a:srgbClr val="F9CD70">
                      <a:alpha val="100000"/>
                    </a:srgbClr>
                  </a:gs>
                  <a:gs pos="100000">
                    <a:srgbClr val="819FBB">
                      <a:alpha val="100000"/>
                    </a:srgbClr>
                  </a:gs>
                </a:gsLst>
                <a:path path="circle">
                  <a:fillToRect l="50000" t="50000" r="50000" b="50000"/>
                </a:path>
              </a:gradFill>
              <a:prstDash val="solid"/>
              <a:rou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3302450" cy="882106"/>
            </a:xfrm>
            <a:prstGeom prst="rect">
              <a:avLst/>
            </a:prstGeom>
          </p:spPr>
          <p:txBody>
            <a:bodyPr lIns="48841" tIns="48841" rIns="48841" bIns="48841" rtlCol="0" anchor="ctr"/>
            <a:lstStyle/>
            <a:p>
              <a:pPr algn="ctr">
                <a:lnSpc>
                  <a:spcPts val="2930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11530225" y="3713582"/>
            <a:ext cx="5506533" cy="1374114"/>
            <a:chOff x="0" y="0"/>
            <a:chExt cx="3305876" cy="824956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3305876" cy="824956"/>
            </a:xfrm>
            <a:custGeom>
              <a:avLst/>
              <a:gdLst/>
              <a:ahLst/>
              <a:cxnLst/>
              <a:rect l="l" t="t" r="r" b="b"/>
              <a:pathLst>
                <a:path w="3305876" h="824956">
                  <a:moveTo>
                    <a:pt x="71704" y="0"/>
                  </a:moveTo>
                  <a:lnTo>
                    <a:pt x="3234172" y="0"/>
                  </a:lnTo>
                  <a:cubicBezTo>
                    <a:pt x="3273773" y="0"/>
                    <a:pt x="3305876" y="32103"/>
                    <a:pt x="3305876" y="71704"/>
                  </a:cubicBezTo>
                  <a:lnTo>
                    <a:pt x="3305876" y="753253"/>
                  </a:lnTo>
                  <a:cubicBezTo>
                    <a:pt x="3305876" y="772270"/>
                    <a:pt x="3298321" y="790508"/>
                    <a:pt x="3284874" y="803955"/>
                  </a:cubicBezTo>
                  <a:cubicBezTo>
                    <a:pt x="3271427" y="817402"/>
                    <a:pt x="3253189" y="824956"/>
                    <a:pt x="3234172" y="824956"/>
                  </a:cubicBezTo>
                  <a:lnTo>
                    <a:pt x="71704" y="824956"/>
                  </a:lnTo>
                  <a:cubicBezTo>
                    <a:pt x="32103" y="824956"/>
                    <a:pt x="0" y="792853"/>
                    <a:pt x="0" y="753253"/>
                  </a:cubicBezTo>
                  <a:lnTo>
                    <a:pt x="0" y="71704"/>
                  </a:lnTo>
                  <a:cubicBezTo>
                    <a:pt x="0" y="32103"/>
                    <a:pt x="32103" y="0"/>
                    <a:pt x="7170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rnd">
              <a:gradFill>
                <a:gsLst>
                  <a:gs pos="0">
                    <a:srgbClr val="F9CD70">
                      <a:alpha val="100000"/>
                    </a:srgbClr>
                  </a:gs>
                  <a:gs pos="100000">
                    <a:srgbClr val="819FBB">
                      <a:alpha val="100000"/>
                    </a:srgbClr>
                  </a:gs>
                </a:gsLst>
                <a:path path="circle">
                  <a:fillToRect l="50000" t="50000" r="50000" b="50000"/>
                </a:path>
              </a:gradFill>
              <a:prstDash val="solid"/>
              <a:rou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3305876" cy="882106"/>
            </a:xfrm>
            <a:prstGeom prst="rect">
              <a:avLst/>
            </a:prstGeom>
          </p:spPr>
          <p:txBody>
            <a:bodyPr lIns="48841" tIns="48841" rIns="48841" bIns="48841" rtlCol="0" anchor="ctr"/>
            <a:lstStyle/>
            <a:p>
              <a:pPr algn="ctr">
                <a:lnSpc>
                  <a:spcPts val="2930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1530225" y="1912263"/>
            <a:ext cx="5506533" cy="1374114"/>
            <a:chOff x="0" y="0"/>
            <a:chExt cx="3305876" cy="824956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3305876" cy="824956"/>
            </a:xfrm>
            <a:custGeom>
              <a:avLst/>
              <a:gdLst/>
              <a:ahLst/>
              <a:cxnLst/>
              <a:rect l="l" t="t" r="r" b="b"/>
              <a:pathLst>
                <a:path w="3305876" h="824956">
                  <a:moveTo>
                    <a:pt x="71704" y="0"/>
                  </a:moveTo>
                  <a:lnTo>
                    <a:pt x="3234172" y="0"/>
                  </a:lnTo>
                  <a:cubicBezTo>
                    <a:pt x="3273773" y="0"/>
                    <a:pt x="3305876" y="32103"/>
                    <a:pt x="3305876" y="71704"/>
                  </a:cubicBezTo>
                  <a:lnTo>
                    <a:pt x="3305876" y="753253"/>
                  </a:lnTo>
                  <a:cubicBezTo>
                    <a:pt x="3305876" y="772270"/>
                    <a:pt x="3298321" y="790508"/>
                    <a:pt x="3284874" y="803955"/>
                  </a:cubicBezTo>
                  <a:cubicBezTo>
                    <a:pt x="3271427" y="817402"/>
                    <a:pt x="3253189" y="824956"/>
                    <a:pt x="3234172" y="824956"/>
                  </a:cubicBezTo>
                  <a:lnTo>
                    <a:pt x="71704" y="824956"/>
                  </a:lnTo>
                  <a:cubicBezTo>
                    <a:pt x="32103" y="824956"/>
                    <a:pt x="0" y="792853"/>
                    <a:pt x="0" y="753253"/>
                  </a:cubicBezTo>
                  <a:lnTo>
                    <a:pt x="0" y="71704"/>
                  </a:lnTo>
                  <a:cubicBezTo>
                    <a:pt x="0" y="32103"/>
                    <a:pt x="32103" y="0"/>
                    <a:pt x="7170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rnd">
              <a:gradFill>
                <a:gsLst>
                  <a:gs pos="0">
                    <a:srgbClr val="F9CD70">
                      <a:alpha val="100000"/>
                    </a:srgbClr>
                  </a:gs>
                  <a:gs pos="100000">
                    <a:srgbClr val="819FBB">
                      <a:alpha val="100000"/>
                    </a:srgbClr>
                  </a:gs>
                </a:gsLst>
                <a:path path="circle">
                  <a:fillToRect l="50000" t="50000" r="50000" b="50000"/>
                </a:path>
              </a:gradFill>
              <a:prstDash val="solid"/>
              <a:rou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3305876" cy="882106"/>
            </a:xfrm>
            <a:prstGeom prst="rect">
              <a:avLst/>
            </a:prstGeom>
          </p:spPr>
          <p:txBody>
            <a:bodyPr lIns="48841" tIns="48841" rIns="48841" bIns="48841" rtlCol="0" anchor="ctr"/>
            <a:lstStyle/>
            <a:p>
              <a:pPr algn="ctr">
                <a:lnSpc>
                  <a:spcPts val="2930"/>
                </a:lnSpc>
              </a:pPr>
              <a:endParaRPr/>
            </a:p>
          </p:txBody>
        </p:sp>
      </p:grpSp>
      <p:sp>
        <p:nvSpPr>
          <p:cNvPr id="35" name="Freeform 35"/>
          <p:cNvSpPr/>
          <p:nvPr/>
        </p:nvSpPr>
        <p:spPr>
          <a:xfrm>
            <a:off x="8050318" y="8404973"/>
            <a:ext cx="2103064" cy="1767727"/>
          </a:xfrm>
          <a:custGeom>
            <a:avLst/>
            <a:gdLst/>
            <a:ahLst/>
            <a:cxnLst/>
            <a:rect l="l" t="t" r="r" b="b"/>
            <a:pathLst>
              <a:path w="1767727" h="1767727">
                <a:moveTo>
                  <a:pt x="0" y="0"/>
                </a:moveTo>
                <a:lnTo>
                  <a:pt x="1767728" y="0"/>
                </a:lnTo>
                <a:lnTo>
                  <a:pt x="1767728" y="1767727"/>
                </a:lnTo>
                <a:lnTo>
                  <a:pt x="0" y="1767727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  <a:ln w="47625" cap="rnd">
            <a:gradFill>
              <a:gsLst>
                <a:gs pos="0">
                  <a:srgbClr val="F9CD70">
                    <a:alpha val="100000"/>
                  </a:srgbClr>
                </a:gs>
                <a:gs pos="100000">
                  <a:srgbClr val="819FBB">
                    <a:alpha val="100000"/>
                  </a:srgbClr>
                </a:gs>
              </a:gsLst>
              <a:path path="circle">
                <a:fillToRect l="50000" t="50000" r="50000" b="50000"/>
              </a:path>
            </a:gradFill>
            <a:prstDash val="lgDash"/>
            <a:round/>
          </a:ln>
        </p:spPr>
        <p:txBody>
          <a:bodyPr/>
          <a:lstStyle/>
          <a:p>
            <a:endParaRPr lang="de-DE"/>
          </a:p>
        </p:txBody>
      </p:sp>
      <p:sp>
        <p:nvSpPr>
          <p:cNvPr id="36" name="TextBox 36"/>
          <p:cNvSpPr txBox="1"/>
          <p:nvPr/>
        </p:nvSpPr>
        <p:spPr>
          <a:xfrm>
            <a:off x="2126640" y="434746"/>
            <a:ext cx="9977837" cy="6067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73"/>
              </a:lnSpc>
            </a:pPr>
            <a:r>
              <a:rPr lang="en-US" sz="3418" b="1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Projekttitel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11187678" y="7016407"/>
            <a:ext cx="6262122" cy="2945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076"/>
              </a:lnSpc>
              <a:spcBef>
                <a:spcPct val="0"/>
              </a:spcBef>
            </a:pPr>
            <a:r>
              <a:rPr lang="en-US" sz="173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Das </a:t>
            </a:r>
            <a:r>
              <a:rPr lang="en-US" sz="173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</a:t>
            </a:r>
            <a:r>
              <a:rPr lang="en-US" sz="173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73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unsere</a:t>
            </a:r>
            <a:r>
              <a:rPr lang="en-US" sz="173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3 </a:t>
            </a:r>
            <a:r>
              <a:rPr lang="en-US" sz="173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größten</a:t>
            </a:r>
            <a:r>
              <a:rPr lang="en-US" sz="173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730" u="none" strike="noStrik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Herausforderungen</a:t>
            </a:r>
            <a:r>
              <a:rPr lang="en-US" sz="1730" u="none" strike="noStrik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2662962" y="1679236"/>
            <a:ext cx="2713542" cy="926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07"/>
              </a:lnSpc>
              <a:spcBef>
                <a:spcPct val="0"/>
              </a:spcBef>
            </a:pPr>
            <a:r>
              <a:rPr lang="en-US" sz="1922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Platzhalter Logo- Klicke auf das Icon, um ein Bild einzufügen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3192495" y="2942994"/>
            <a:ext cx="1654476" cy="3773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53"/>
              </a:lnSpc>
              <a:spcBef>
                <a:spcPct val="0"/>
              </a:spcBef>
            </a:pPr>
            <a:r>
              <a:rPr lang="en-US" sz="221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Projektlogo</a:t>
            </a:r>
          </a:p>
        </p:txBody>
      </p:sp>
      <p:sp>
        <p:nvSpPr>
          <p:cNvPr id="40" name="AutoShape 40"/>
          <p:cNvSpPr/>
          <p:nvPr/>
        </p:nvSpPr>
        <p:spPr>
          <a:xfrm flipV="1">
            <a:off x="392777" y="9677238"/>
            <a:ext cx="7657535" cy="38261"/>
          </a:xfrm>
          <a:prstGeom prst="line">
            <a:avLst/>
          </a:prstGeom>
          <a:ln w="38100" cap="flat">
            <a:gradFill>
              <a:gsLst>
                <a:gs pos="0">
                  <a:srgbClr val="F9CD70">
                    <a:alpha val="100000"/>
                  </a:srgbClr>
                </a:gs>
                <a:gs pos="100000">
                  <a:srgbClr val="819FBB">
                    <a:alpha val="100000"/>
                  </a:srgbClr>
                </a:gs>
              </a:gsLst>
              <a:path path="circle">
                <a:fillToRect l="50000" t="50000" r="50000" b="50000"/>
              </a:path>
            </a:gra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de-DE"/>
          </a:p>
        </p:txBody>
      </p:sp>
      <p:sp>
        <p:nvSpPr>
          <p:cNvPr id="41" name="TextBox 41"/>
          <p:cNvSpPr txBox="1"/>
          <p:nvPr/>
        </p:nvSpPr>
        <p:spPr>
          <a:xfrm>
            <a:off x="2565871" y="3456457"/>
            <a:ext cx="2633654" cy="2945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076"/>
              </a:lnSpc>
              <a:spcBef>
                <a:spcPct val="0"/>
              </a:spcBef>
            </a:pPr>
            <a:r>
              <a:rPr lang="en-US" sz="173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Bundesland und Projektort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3355436" y="5214729"/>
            <a:ext cx="1054525" cy="2945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2076"/>
              </a:lnSpc>
              <a:spcBef>
                <a:spcPct val="0"/>
              </a:spcBef>
            </a:pPr>
            <a:r>
              <a:rPr lang="en-US" sz="173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Zielgruppe</a:t>
            </a:r>
          </a:p>
        </p:txBody>
      </p:sp>
      <p:grpSp>
        <p:nvGrpSpPr>
          <p:cNvPr id="43" name="Group 43"/>
          <p:cNvGrpSpPr/>
          <p:nvPr/>
        </p:nvGrpSpPr>
        <p:grpSpPr>
          <a:xfrm>
            <a:off x="1636856" y="7426986"/>
            <a:ext cx="4760817" cy="1374114"/>
            <a:chOff x="0" y="0"/>
            <a:chExt cx="2858181" cy="824956"/>
          </a:xfrm>
        </p:grpSpPr>
        <p:sp>
          <p:nvSpPr>
            <p:cNvPr id="44" name="Freeform 44"/>
            <p:cNvSpPr/>
            <p:nvPr/>
          </p:nvSpPr>
          <p:spPr>
            <a:xfrm>
              <a:off x="0" y="0"/>
              <a:ext cx="2858181" cy="824956"/>
            </a:xfrm>
            <a:custGeom>
              <a:avLst/>
              <a:gdLst/>
              <a:ahLst/>
              <a:cxnLst/>
              <a:rect l="l" t="t" r="r" b="b"/>
              <a:pathLst>
                <a:path w="2858181" h="824956">
                  <a:moveTo>
                    <a:pt x="82935" y="0"/>
                  </a:moveTo>
                  <a:lnTo>
                    <a:pt x="2775246" y="0"/>
                  </a:lnTo>
                  <a:cubicBezTo>
                    <a:pt x="2821050" y="0"/>
                    <a:pt x="2858181" y="37131"/>
                    <a:pt x="2858181" y="82935"/>
                  </a:cubicBezTo>
                  <a:lnTo>
                    <a:pt x="2858181" y="742021"/>
                  </a:lnTo>
                  <a:cubicBezTo>
                    <a:pt x="2858181" y="787825"/>
                    <a:pt x="2821050" y="824956"/>
                    <a:pt x="2775246" y="824956"/>
                  </a:cubicBezTo>
                  <a:lnTo>
                    <a:pt x="82935" y="824956"/>
                  </a:lnTo>
                  <a:cubicBezTo>
                    <a:pt x="37131" y="824956"/>
                    <a:pt x="0" y="787825"/>
                    <a:pt x="0" y="742021"/>
                  </a:cubicBezTo>
                  <a:lnTo>
                    <a:pt x="0" y="82935"/>
                  </a:lnTo>
                  <a:cubicBezTo>
                    <a:pt x="0" y="37131"/>
                    <a:pt x="37131" y="0"/>
                    <a:pt x="8293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rnd">
              <a:gradFill>
                <a:gsLst>
                  <a:gs pos="0">
                    <a:srgbClr val="F9CD70">
                      <a:alpha val="100000"/>
                    </a:srgbClr>
                  </a:gs>
                  <a:gs pos="100000">
                    <a:srgbClr val="819FBB">
                      <a:alpha val="100000"/>
                    </a:srgbClr>
                  </a:gs>
                </a:gsLst>
                <a:path path="circle">
                  <a:fillToRect l="50000" t="50000" r="50000" b="50000"/>
                </a:path>
              </a:gradFill>
              <a:prstDash val="solid"/>
              <a:rou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TextBox 45"/>
            <p:cNvSpPr txBox="1"/>
            <p:nvPr/>
          </p:nvSpPr>
          <p:spPr>
            <a:xfrm>
              <a:off x="0" y="-57150"/>
              <a:ext cx="2858181" cy="882106"/>
            </a:xfrm>
            <a:prstGeom prst="rect">
              <a:avLst/>
            </a:prstGeom>
          </p:spPr>
          <p:txBody>
            <a:bodyPr lIns="48841" tIns="48841" rIns="48841" bIns="48841" rtlCol="0" anchor="ctr"/>
            <a:lstStyle/>
            <a:p>
              <a:pPr algn="ctr">
                <a:lnSpc>
                  <a:spcPts val="2930"/>
                </a:lnSpc>
              </a:pPr>
              <a:endParaRPr/>
            </a:p>
          </p:txBody>
        </p:sp>
      </p:grpSp>
      <p:grpSp>
        <p:nvGrpSpPr>
          <p:cNvPr id="46" name="Group 46"/>
          <p:cNvGrpSpPr/>
          <p:nvPr/>
        </p:nvGrpSpPr>
        <p:grpSpPr>
          <a:xfrm>
            <a:off x="1636856" y="5472613"/>
            <a:ext cx="4760817" cy="1374114"/>
            <a:chOff x="0" y="0"/>
            <a:chExt cx="2858181" cy="824956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2858181" cy="824956"/>
            </a:xfrm>
            <a:custGeom>
              <a:avLst/>
              <a:gdLst/>
              <a:ahLst/>
              <a:cxnLst/>
              <a:rect l="l" t="t" r="r" b="b"/>
              <a:pathLst>
                <a:path w="2858181" h="824956">
                  <a:moveTo>
                    <a:pt x="82935" y="0"/>
                  </a:moveTo>
                  <a:lnTo>
                    <a:pt x="2775246" y="0"/>
                  </a:lnTo>
                  <a:cubicBezTo>
                    <a:pt x="2821050" y="0"/>
                    <a:pt x="2858181" y="37131"/>
                    <a:pt x="2858181" y="82935"/>
                  </a:cubicBezTo>
                  <a:lnTo>
                    <a:pt x="2858181" y="742021"/>
                  </a:lnTo>
                  <a:cubicBezTo>
                    <a:pt x="2858181" y="787825"/>
                    <a:pt x="2821050" y="824956"/>
                    <a:pt x="2775246" y="824956"/>
                  </a:cubicBezTo>
                  <a:lnTo>
                    <a:pt x="82935" y="824956"/>
                  </a:lnTo>
                  <a:cubicBezTo>
                    <a:pt x="37131" y="824956"/>
                    <a:pt x="0" y="787825"/>
                    <a:pt x="0" y="742021"/>
                  </a:cubicBezTo>
                  <a:lnTo>
                    <a:pt x="0" y="82935"/>
                  </a:lnTo>
                  <a:cubicBezTo>
                    <a:pt x="0" y="37131"/>
                    <a:pt x="37131" y="0"/>
                    <a:pt x="8293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rnd">
              <a:gradFill>
                <a:gsLst>
                  <a:gs pos="0">
                    <a:srgbClr val="F9CD70">
                      <a:alpha val="100000"/>
                    </a:srgbClr>
                  </a:gs>
                  <a:gs pos="100000">
                    <a:srgbClr val="819FBB">
                      <a:alpha val="100000"/>
                    </a:srgbClr>
                  </a:gs>
                </a:gsLst>
                <a:path path="circle">
                  <a:fillToRect l="50000" t="50000" r="50000" b="50000"/>
                </a:path>
              </a:gradFill>
              <a:prstDash val="solid"/>
              <a:rou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0" y="-57150"/>
              <a:ext cx="2858181" cy="882106"/>
            </a:xfrm>
            <a:prstGeom prst="rect">
              <a:avLst/>
            </a:prstGeom>
          </p:spPr>
          <p:txBody>
            <a:bodyPr lIns="48841" tIns="48841" rIns="48841" bIns="48841" rtlCol="0" anchor="ctr"/>
            <a:lstStyle/>
            <a:p>
              <a:pPr algn="ctr">
                <a:lnSpc>
                  <a:spcPts val="2930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636856" y="3713582"/>
            <a:ext cx="4765755" cy="1374114"/>
            <a:chOff x="0" y="0"/>
            <a:chExt cx="2861145" cy="824956"/>
          </a:xfrm>
        </p:grpSpPr>
        <p:sp>
          <p:nvSpPr>
            <p:cNvPr id="50" name="Freeform 50"/>
            <p:cNvSpPr/>
            <p:nvPr/>
          </p:nvSpPr>
          <p:spPr>
            <a:xfrm>
              <a:off x="0" y="0"/>
              <a:ext cx="2861145" cy="824956"/>
            </a:xfrm>
            <a:custGeom>
              <a:avLst/>
              <a:gdLst/>
              <a:ahLst/>
              <a:cxnLst/>
              <a:rect l="l" t="t" r="r" b="b"/>
              <a:pathLst>
                <a:path w="2861145" h="824956">
                  <a:moveTo>
                    <a:pt x="82849" y="0"/>
                  </a:moveTo>
                  <a:lnTo>
                    <a:pt x="2778296" y="0"/>
                  </a:lnTo>
                  <a:cubicBezTo>
                    <a:pt x="2824052" y="0"/>
                    <a:pt x="2861145" y="37093"/>
                    <a:pt x="2861145" y="82849"/>
                  </a:cubicBezTo>
                  <a:lnTo>
                    <a:pt x="2861145" y="742107"/>
                  </a:lnTo>
                  <a:cubicBezTo>
                    <a:pt x="2861145" y="787863"/>
                    <a:pt x="2824052" y="824956"/>
                    <a:pt x="2778296" y="824956"/>
                  </a:cubicBezTo>
                  <a:lnTo>
                    <a:pt x="82849" y="824956"/>
                  </a:lnTo>
                  <a:cubicBezTo>
                    <a:pt x="37093" y="824956"/>
                    <a:pt x="0" y="787863"/>
                    <a:pt x="0" y="742107"/>
                  </a:cubicBezTo>
                  <a:lnTo>
                    <a:pt x="0" y="82849"/>
                  </a:lnTo>
                  <a:cubicBezTo>
                    <a:pt x="0" y="37093"/>
                    <a:pt x="37093" y="0"/>
                    <a:pt x="8284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rnd">
              <a:gradFill>
                <a:gsLst>
                  <a:gs pos="0">
                    <a:srgbClr val="F9CD70">
                      <a:alpha val="100000"/>
                    </a:srgbClr>
                  </a:gs>
                  <a:gs pos="100000">
                    <a:srgbClr val="819FBB">
                      <a:alpha val="100000"/>
                    </a:srgbClr>
                  </a:gs>
                </a:gsLst>
                <a:path path="circle">
                  <a:fillToRect l="50000" t="50000" r="50000" b="50000"/>
                </a:path>
              </a:gradFill>
              <a:prstDash val="solid"/>
              <a:rou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0" y="-57150"/>
              <a:ext cx="2861145" cy="882106"/>
            </a:xfrm>
            <a:prstGeom prst="rect">
              <a:avLst/>
            </a:prstGeom>
          </p:spPr>
          <p:txBody>
            <a:bodyPr lIns="48841" tIns="48841" rIns="48841" bIns="48841" rtlCol="0" anchor="ctr"/>
            <a:lstStyle/>
            <a:p>
              <a:pPr algn="ctr">
                <a:lnSpc>
                  <a:spcPts val="2930"/>
                </a:lnSpc>
              </a:pPr>
              <a:endParaRPr/>
            </a:p>
          </p:txBody>
        </p:sp>
      </p:grpSp>
      <p:sp>
        <p:nvSpPr>
          <p:cNvPr id="52" name="TextBox 52"/>
          <p:cNvSpPr txBox="1"/>
          <p:nvPr/>
        </p:nvSpPr>
        <p:spPr>
          <a:xfrm>
            <a:off x="2207101" y="6911929"/>
            <a:ext cx="3351196" cy="5509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76"/>
              </a:lnSpc>
            </a:pPr>
            <a:r>
              <a:rPr lang="en-US" sz="173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 des Vereins und bei Wunsch</a:t>
            </a:r>
          </a:p>
          <a:p>
            <a:pPr marL="0" lvl="0" indent="0" algn="ctr">
              <a:lnSpc>
                <a:spcPts val="2076"/>
              </a:lnSpc>
              <a:spcBef>
                <a:spcPct val="0"/>
              </a:spcBef>
            </a:pPr>
            <a:r>
              <a:rPr lang="en-US" sz="173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Kontaktdaten zur Vernetzung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8374200" y="9031632"/>
            <a:ext cx="1455300" cy="926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07"/>
              </a:lnSpc>
            </a:pPr>
            <a:r>
              <a:rPr lang="en-US" sz="1922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Platzhalter</a:t>
            </a:r>
            <a:r>
              <a:rPr lang="en-US" sz="192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für</a:t>
            </a:r>
          </a:p>
          <a:p>
            <a:pPr algn="ctr">
              <a:lnSpc>
                <a:spcPts val="2307"/>
              </a:lnSpc>
              <a:spcBef>
                <a:spcPct val="0"/>
              </a:spcBef>
            </a:pPr>
            <a:r>
              <a:rPr lang="en-US" sz="192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QR-CODE</a:t>
            </a:r>
          </a:p>
        </p:txBody>
      </p:sp>
      <p:sp>
        <p:nvSpPr>
          <p:cNvPr id="54" name="Freeform 54"/>
          <p:cNvSpPr/>
          <p:nvPr/>
        </p:nvSpPr>
        <p:spPr>
          <a:xfrm>
            <a:off x="14710336" y="8817326"/>
            <a:ext cx="3169384" cy="1355374"/>
          </a:xfrm>
          <a:custGeom>
            <a:avLst/>
            <a:gdLst/>
            <a:ahLst/>
            <a:cxnLst/>
            <a:rect l="l" t="t" r="r" b="b"/>
            <a:pathLst>
              <a:path w="3169384" h="1355374">
                <a:moveTo>
                  <a:pt x="0" y="0"/>
                </a:moveTo>
                <a:lnTo>
                  <a:pt x="3169384" y="0"/>
                </a:lnTo>
                <a:lnTo>
                  <a:pt x="3169384" y="1355374"/>
                </a:lnTo>
                <a:lnTo>
                  <a:pt x="0" y="1355374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pic>
        <p:nvPicPr>
          <p:cNvPr id="56" name="Grafik 55" descr="Bild mit einfarbiger Füllung">
            <a:extLst>
              <a:ext uri="{FF2B5EF4-FFF2-40B4-BE49-F238E27FC236}">
                <a16:creationId xmlns:a16="http://schemas.microsoft.com/office/drawing/2014/main" id="{BF2573CD-FB97-046A-F215-ACC9C3F67AD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670543" y="2523299"/>
            <a:ext cx="693441" cy="5225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Benutzerdefiniert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Times New Roman</vt:lpstr>
      <vt:lpstr>Times New Roman Bold</vt:lpstr>
      <vt:lpstr>Arial</vt:lpstr>
      <vt:lpstr>Calibri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Muhajir Hasan</cp:lastModifiedBy>
  <cp:revision>2</cp:revision>
  <dcterms:created xsi:type="dcterms:W3CDTF">2006-08-16T00:00:00Z</dcterms:created>
  <dcterms:modified xsi:type="dcterms:W3CDTF">2024-10-01T11:50:46Z</dcterms:modified>
  <dc:identifier>DAGSU81dlME</dc:identifier>
</cp:coreProperties>
</file>