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Asap Condensed Bold" charset="1" panose="020F0806030202060203"/>
      <p:regular r:id="rId7"/>
    </p:embeddedFont>
    <p:embeddedFont>
      <p:font typeface="Roboto Bold" charset="1" panose="02000000000000000000"/>
      <p:regular r:id="rId8"/>
    </p:embeddedFont>
    <p:embeddedFont>
      <p:font typeface="Calibri (MS)" charset="1" panose="020F050202020403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75944" y="5783546"/>
            <a:ext cx="510540" cy="510540"/>
          </a:xfrm>
          <a:custGeom>
            <a:avLst/>
            <a:gdLst/>
            <a:ahLst/>
            <a:cxnLst/>
            <a:rect r="r" b="b" t="t" l="l"/>
            <a:pathLst>
              <a:path h="510540" w="510540">
                <a:moveTo>
                  <a:pt x="0" y="0"/>
                </a:moveTo>
                <a:lnTo>
                  <a:pt x="510540" y="0"/>
                </a:lnTo>
                <a:lnTo>
                  <a:pt x="510540" y="510540"/>
                </a:lnTo>
                <a:lnTo>
                  <a:pt x="0" y="5105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90600" y="7885985"/>
            <a:ext cx="614172" cy="614172"/>
          </a:xfrm>
          <a:custGeom>
            <a:avLst/>
            <a:gdLst/>
            <a:ahLst/>
            <a:cxnLst/>
            <a:rect r="r" b="b" t="t" l="l"/>
            <a:pathLst>
              <a:path h="614172" w="614172">
                <a:moveTo>
                  <a:pt x="0" y="0"/>
                </a:moveTo>
                <a:lnTo>
                  <a:pt x="614172" y="0"/>
                </a:lnTo>
                <a:lnTo>
                  <a:pt x="614172" y="614172"/>
                </a:lnTo>
                <a:lnTo>
                  <a:pt x="0" y="614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-9615969" y="-9154068"/>
            <a:ext cx="37518356" cy="12120992"/>
            <a:chOff x="0" y="0"/>
            <a:chExt cx="6351016" cy="2051812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-141224" y="-32766"/>
              <a:ext cx="6676263" cy="2188718"/>
            </a:xfrm>
            <a:custGeom>
              <a:avLst/>
              <a:gdLst/>
              <a:ahLst/>
              <a:cxnLst/>
              <a:rect r="r" b="b" t="t" l="l"/>
              <a:pathLst>
                <a:path h="2188718" w="6676263">
                  <a:moveTo>
                    <a:pt x="5308473" y="1893951"/>
                  </a:moveTo>
                  <a:cubicBezTo>
                    <a:pt x="4846701" y="1905381"/>
                    <a:pt x="4377690" y="1951609"/>
                    <a:pt x="3895979" y="1882013"/>
                  </a:cubicBezTo>
                  <a:cubicBezTo>
                    <a:pt x="3726815" y="1951990"/>
                    <a:pt x="3538474" y="1900809"/>
                    <a:pt x="3341116" y="1881251"/>
                  </a:cubicBezTo>
                  <a:cubicBezTo>
                    <a:pt x="3039110" y="1918589"/>
                    <a:pt x="2649474" y="1902333"/>
                    <a:pt x="2157095" y="1949323"/>
                  </a:cubicBezTo>
                  <a:cubicBezTo>
                    <a:pt x="1830070" y="1957959"/>
                    <a:pt x="1514602" y="1957070"/>
                    <a:pt x="1176020" y="1999869"/>
                  </a:cubicBezTo>
                  <a:cubicBezTo>
                    <a:pt x="988695" y="1999996"/>
                    <a:pt x="787654" y="1995424"/>
                    <a:pt x="592963" y="2029460"/>
                  </a:cubicBezTo>
                  <a:cubicBezTo>
                    <a:pt x="0" y="2119503"/>
                    <a:pt x="176022" y="2188718"/>
                    <a:pt x="142494" y="1476121"/>
                  </a:cubicBezTo>
                  <a:cubicBezTo>
                    <a:pt x="157480" y="1157986"/>
                    <a:pt x="134112" y="804418"/>
                    <a:pt x="148590" y="446024"/>
                  </a:cubicBezTo>
                  <a:cubicBezTo>
                    <a:pt x="144780" y="361442"/>
                    <a:pt x="140970" y="257937"/>
                    <a:pt x="148844" y="158877"/>
                  </a:cubicBezTo>
                  <a:cubicBezTo>
                    <a:pt x="149987" y="127635"/>
                    <a:pt x="92710" y="0"/>
                    <a:pt x="274574" y="52959"/>
                  </a:cubicBezTo>
                  <a:cubicBezTo>
                    <a:pt x="449199" y="85852"/>
                    <a:pt x="635889" y="55499"/>
                    <a:pt x="807974" y="93472"/>
                  </a:cubicBezTo>
                  <a:cubicBezTo>
                    <a:pt x="899287" y="55626"/>
                    <a:pt x="995426" y="13462"/>
                    <a:pt x="1105916" y="50165"/>
                  </a:cubicBezTo>
                  <a:cubicBezTo>
                    <a:pt x="1239520" y="15240"/>
                    <a:pt x="1395476" y="42672"/>
                    <a:pt x="1540383" y="48895"/>
                  </a:cubicBezTo>
                  <a:cubicBezTo>
                    <a:pt x="1680718" y="0"/>
                    <a:pt x="1917700" y="93091"/>
                    <a:pt x="2196338" y="52451"/>
                  </a:cubicBezTo>
                  <a:cubicBezTo>
                    <a:pt x="2408428" y="157734"/>
                    <a:pt x="2643378" y="41402"/>
                    <a:pt x="2992247" y="134747"/>
                  </a:cubicBezTo>
                  <a:cubicBezTo>
                    <a:pt x="3053080" y="137795"/>
                    <a:pt x="3105658" y="154305"/>
                    <a:pt x="3243453" y="127381"/>
                  </a:cubicBezTo>
                  <a:cubicBezTo>
                    <a:pt x="3320923" y="168783"/>
                    <a:pt x="3413252" y="182118"/>
                    <a:pt x="3538220" y="203454"/>
                  </a:cubicBezTo>
                  <a:cubicBezTo>
                    <a:pt x="3582416" y="237617"/>
                    <a:pt x="3695573" y="123698"/>
                    <a:pt x="3894836" y="191389"/>
                  </a:cubicBezTo>
                  <a:cubicBezTo>
                    <a:pt x="3950081" y="204089"/>
                    <a:pt x="3971925" y="142748"/>
                    <a:pt x="4217797" y="203200"/>
                  </a:cubicBezTo>
                  <a:cubicBezTo>
                    <a:pt x="4315587" y="304419"/>
                    <a:pt x="4379976" y="211836"/>
                    <a:pt x="4598797" y="242697"/>
                  </a:cubicBezTo>
                  <a:cubicBezTo>
                    <a:pt x="4642358" y="226949"/>
                    <a:pt x="4690745" y="254000"/>
                    <a:pt x="4744212" y="278638"/>
                  </a:cubicBezTo>
                  <a:cubicBezTo>
                    <a:pt x="4831080" y="275590"/>
                    <a:pt x="4930521" y="272669"/>
                    <a:pt x="5041138" y="287782"/>
                  </a:cubicBezTo>
                  <a:cubicBezTo>
                    <a:pt x="5170170" y="246634"/>
                    <a:pt x="5310378" y="247650"/>
                    <a:pt x="5452237" y="321945"/>
                  </a:cubicBezTo>
                  <a:cubicBezTo>
                    <a:pt x="5540248" y="346202"/>
                    <a:pt x="5630672" y="308991"/>
                    <a:pt x="5740400" y="296418"/>
                  </a:cubicBezTo>
                  <a:cubicBezTo>
                    <a:pt x="5812282" y="318516"/>
                    <a:pt x="5899150" y="338836"/>
                    <a:pt x="5993384" y="344932"/>
                  </a:cubicBezTo>
                  <a:cubicBezTo>
                    <a:pt x="6052693" y="332994"/>
                    <a:pt x="6116320" y="372110"/>
                    <a:pt x="6183122" y="362331"/>
                  </a:cubicBezTo>
                  <a:cubicBezTo>
                    <a:pt x="6236081" y="327406"/>
                    <a:pt x="6298692" y="318262"/>
                    <a:pt x="6378448" y="361188"/>
                  </a:cubicBezTo>
                  <a:cubicBezTo>
                    <a:pt x="6520561" y="392430"/>
                    <a:pt x="6481699" y="395224"/>
                    <a:pt x="6491732" y="665099"/>
                  </a:cubicBezTo>
                  <a:cubicBezTo>
                    <a:pt x="6480175" y="1018667"/>
                    <a:pt x="6492494" y="1379347"/>
                    <a:pt x="6488049" y="1757934"/>
                  </a:cubicBezTo>
                  <a:cubicBezTo>
                    <a:pt x="6476365" y="1999107"/>
                    <a:pt x="6676263" y="1893443"/>
                    <a:pt x="5308473" y="1893951"/>
                  </a:cubicBezTo>
                  <a:close/>
                </a:path>
              </a:pathLst>
            </a:custGeom>
            <a:solidFill>
              <a:srgbClr val="819FBB"/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12014391" y="419100"/>
            <a:ext cx="5056428" cy="1195807"/>
          </a:xfrm>
          <a:custGeom>
            <a:avLst/>
            <a:gdLst/>
            <a:ahLst/>
            <a:cxnLst/>
            <a:rect r="r" b="b" t="t" l="l"/>
            <a:pathLst>
              <a:path h="1195807" w="5056428">
                <a:moveTo>
                  <a:pt x="0" y="0"/>
                </a:moveTo>
                <a:lnTo>
                  <a:pt x="5056428" y="0"/>
                </a:lnTo>
                <a:lnTo>
                  <a:pt x="5056428" y="1195807"/>
                </a:lnTo>
                <a:lnTo>
                  <a:pt x="0" y="119580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1984794" y="3587768"/>
            <a:ext cx="5619174" cy="1253605"/>
            <a:chOff x="0" y="0"/>
            <a:chExt cx="2103339" cy="46924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103339" cy="469243"/>
            </a:xfrm>
            <a:custGeom>
              <a:avLst/>
              <a:gdLst/>
              <a:ahLst/>
              <a:cxnLst/>
              <a:rect r="r" b="b" t="t" l="l"/>
              <a:pathLst>
                <a:path h="469243" w="2103339">
                  <a:moveTo>
                    <a:pt x="0" y="0"/>
                  </a:moveTo>
                  <a:lnTo>
                    <a:pt x="2103339" y="0"/>
                  </a:lnTo>
                  <a:lnTo>
                    <a:pt x="2103339" y="469243"/>
                  </a:lnTo>
                  <a:lnTo>
                    <a:pt x="0" y="4692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363236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2103339" cy="497818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11984794" y="2976449"/>
            <a:ext cx="5619174" cy="626802"/>
            <a:chOff x="0" y="0"/>
            <a:chExt cx="1820789" cy="20310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820789" cy="203104"/>
            </a:xfrm>
            <a:custGeom>
              <a:avLst/>
              <a:gdLst/>
              <a:ahLst/>
              <a:cxnLst/>
              <a:rect r="r" b="b" t="t" l="l"/>
              <a:pathLst>
                <a:path h="203104" w="1820789">
                  <a:moveTo>
                    <a:pt x="0" y="0"/>
                  </a:moveTo>
                  <a:lnTo>
                    <a:pt x="1820789" y="0"/>
                  </a:lnTo>
                  <a:lnTo>
                    <a:pt x="1820789" y="203104"/>
                  </a:lnTo>
                  <a:lnTo>
                    <a:pt x="0" y="203104"/>
                  </a:ln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28575"/>
              <a:ext cx="1820789" cy="231679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Was bewegt euch gerade besonders?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6005714" y="3587768"/>
            <a:ext cx="5619174" cy="1253605"/>
            <a:chOff x="0" y="0"/>
            <a:chExt cx="2103339" cy="46924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103339" cy="469243"/>
            </a:xfrm>
            <a:custGeom>
              <a:avLst/>
              <a:gdLst/>
              <a:ahLst/>
              <a:cxnLst/>
              <a:rect r="r" b="b" t="t" l="l"/>
              <a:pathLst>
                <a:path h="469243" w="2103339">
                  <a:moveTo>
                    <a:pt x="0" y="0"/>
                  </a:moveTo>
                  <a:lnTo>
                    <a:pt x="2103339" y="0"/>
                  </a:lnTo>
                  <a:lnTo>
                    <a:pt x="2103339" y="469243"/>
                  </a:lnTo>
                  <a:lnTo>
                    <a:pt x="0" y="4692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363236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2103339" cy="497818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6005714" y="2976449"/>
            <a:ext cx="5619174" cy="626802"/>
            <a:chOff x="0" y="0"/>
            <a:chExt cx="1820789" cy="203104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820789" cy="203104"/>
            </a:xfrm>
            <a:custGeom>
              <a:avLst/>
              <a:gdLst/>
              <a:ahLst/>
              <a:cxnLst/>
              <a:rect r="r" b="b" t="t" l="l"/>
              <a:pathLst>
                <a:path h="203104" w="1820789">
                  <a:moveTo>
                    <a:pt x="0" y="0"/>
                  </a:moveTo>
                  <a:lnTo>
                    <a:pt x="1820789" y="0"/>
                  </a:lnTo>
                  <a:lnTo>
                    <a:pt x="1820789" y="203104"/>
                  </a:lnTo>
                  <a:lnTo>
                    <a:pt x="0" y="203104"/>
                  </a:ln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1820789" cy="231679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Was sind eure Themenschwerpunkte?</a:t>
              </a: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6005714" y="5646841"/>
            <a:ext cx="5619174" cy="1253605"/>
            <a:chOff x="0" y="0"/>
            <a:chExt cx="2103339" cy="46924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103339" cy="469243"/>
            </a:xfrm>
            <a:custGeom>
              <a:avLst/>
              <a:gdLst/>
              <a:ahLst/>
              <a:cxnLst/>
              <a:rect r="r" b="b" t="t" l="l"/>
              <a:pathLst>
                <a:path h="469243" w="2103339">
                  <a:moveTo>
                    <a:pt x="0" y="0"/>
                  </a:moveTo>
                  <a:lnTo>
                    <a:pt x="2103339" y="0"/>
                  </a:lnTo>
                  <a:lnTo>
                    <a:pt x="2103339" y="469243"/>
                  </a:lnTo>
                  <a:lnTo>
                    <a:pt x="0" y="4692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363236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28575"/>
              <a:ext cx="2103339" cy="497818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6005714" y="5035522"/>
            <a:ext cx="5619174" cy="795679"/>
            <a:chOff x="0" y="0"/>
            <a:chExt cx="1820789" cy="257825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820789" cy="257825"/>
            </a:xfrm>
            <a:custGeom>
              <a:avLst/>
              <a:gdLst/>
              <a:ahLst/>
              <a:cxnLst/>
              <a:rect r="r" b="b" t="t" l="l"/>
              <a:pathLst>
                <a:path h="257825" w="1820789">
                  <a:moveTo>
                    <a:pt x="0" y="0"/>
                  </a:moveTo>
                  <a:lnTo>
                    <a:pt x="1820789" y="0"/>
                  </a:lnTo>
                  <a:lnTo>
                    <a:pt x="1820789" y="257825"/>
                  </a:lnTo>
                  <a:lnTo>
                    <a:pt x="0" y="257825"/>
                  </a:ln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28575"/>
              <a:ext cx="1820789" cy="286400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Was wünscht ihr euch für die nächste Generation junger Kurd:innen in Deutschland?</a:t>
              </a: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6005714" y="7705914"/>
            <a:ext cx="5619174" cy="1253605"/>
            <a:chOff x="0" y="0"/>
            <a:chExt cx="2103339" cy="46924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2103339" cy="469243"/>
            </a:xfrm>
            <a:custGeom>
              <a:avLst/>
              <a:gdLst/>
              <a:ahLst/>
              <a:cxnLst/>
              <a:rect r="r" b="b" t="t" l="l"/>
              <a:pathLst>
                <a:path h="469243" w="2103339">
                  <a:moveTo>
                    <a:pt x="0" y="0"/>
                  </a:moveTo>
                  <a:lnTo>
                    <a:pt x="2103339" y="0"/>
                  </a:lnTo>
                  <a:lnTo>
                    <a:pt x="2103339" y="469243"/>
                  </a:lnTo>
                  <a:lnTo>
                    <a:pt x="0" y="4692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363236"/>
              </a:solidFill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>
              <a:off x="0" y="-28575"/>
              <a:ext cx="2103339" cy="497818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6005714" y="7094596"/>
            <a:ext cx="5619174" cy="800186"/>
            <a:chOff x="0" y="0"/>
            <a:chExt cx="1820789" cy="259285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1820789" cy="259285"/>
            </a:xfrm>
            <a:custGeom>
              <a:avLst/>
              <a:gdLst/>
              <a:ahLst/>
              <a:cxnLst/>
              <a:rect r="r" b="b" t="t" l="l"/>
              <a:pathLst>
                <a:path h="259285" w="1820789">
                  <a:moveTo>
                    <a:pt x="0" y="0"/>
                  </a:moveTo>
                  <a:lnTo>
                    <a:pt x="1820789" y="0"/>
                  </a:lnTo>
                  <a:lnTo>
                    <a:pt x="1820789" y="259285"/>
                  </a:lnTo>
                  <a:lnTo>
                    <a:pt x="0" y="259285"/>
                  </a:ln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28575"/>
              <a:ext cx="1820789" cy="287860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Welche Rolle spielen Kultur- und Frauenförderung in eurer Vereinsarbeit?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11984794" y="5646841"/>
            <a:ext cx="5619174" cy="1253605"/>
            <a:chOff x="0" y="0"/>
            <a:chExt cx="2103339" cy="469243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2103339" cy="469243"/>
            </a:xfrm>
            <a:custGeom>
              <a:avLst/>
              <a:gdLst/>
              <a:ahLst/>
              <a:cxnLst/>
              <a:rect r="r" b="b" t="t" l="l"/>
              <a:pathLst>
                <a:path h="469243" w="2103339">
                  <a:moveTo>
                    <a:pt x="0" y="0"/>
                  </a:moveTo>
                  <a:lnTo>
                    <a:pt x="2103339" y="0"/>
                  </a:lnTo>
                  <a:lnTo>
                    <a:pt x="2103339" y="469243"/>
                  </a:lnTo>
                  <a:lnTo>
                    <a:pt x="0" y="4692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363236"/>
              </a:solidFill>
              <a:prstDash val="solid"/>
              <a:miter/>
            </a:ln>
          </p:spPr>
        </p:sp>
        <p:sp>
          <p:nvSpPr>
            <p:cNvPr name="TextBox 33" id="33"/>
            <p:cNvSpPr txBox="true"/>
            <p:nvPr/>
          </p:nvSpPr>
          <p:spPr>
            <a:xfrm>
              <a:off x="0" y="-28575"/>
              <a:ext cx="2103339" cy="497818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11984794" y="5035522"/>
            <a:ext cx="5619174" cy="800186"/>
            <a:chOff x="0" y="0"/>
            <a:chExt cx="1820789" cy="259285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1820789" cy="259285"/>
            </a:xfrm>
            <a:custGeom>
              <a:avLst/>
              <a:gdLst/>
              <a:ahLst/>
              <a:cxnLst/>
              <a:rect r="r" b="b" t="t" l="l"/>
              <a:pathLst>
                <a:path h="259285" w="1820789">
                  <a:moveTo>
                    <a:pt x="0" y="0"/>
                  </a:moveTo>
                  <a:lnTo>
                    <a:pt x="1820789" y="0"/>
                  </a:lnTo>
                  <a:lnTo>
                    <a:pt x="1820789" y="259285"/>
                  </a:lnTo>
                  <a:lnTo>
                    <a:pt x="0" y="259285"/>
                  </a:ln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-28575"/>
              <a:ext cx="1820789" cy="287860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Wie erlebt ihr Solidarität – innerhalb der Community und darüber hinaus?</a:t>
              </a: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11984794" y="7705914"/>
            <a:ext cx="5619174" cy="1253605"/>
            <a:chOff x="0" y="0"/>
            <a:chExt cx="2103339" cy="469243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2103339" cy="469243"/>
            </a:xfrm>
            <a:custGeom>
              <a:avLst/>
              <a:gdLst/>
              <a:ahLst/>
              <a:cxnLst/>
              <a:rect r="r" b="b" t="t" l="l"/>
              <a:pathLst>
                <a:path h="469243" w="2103339">
                  <a:moveTo>
                    <a:pt x="0" y="0"/>
                  </a:moveTo>
                  <a:lnTo>
                    <a:pt x="2103339" y="0"/>
                  </a:lnTo>
                  <a:lnTo>
                    <a:pt x="2103339" y="469243"/>
                  </a:lnTo>
                  <a:lnTo>
                    <a:pt x="0" y="4692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363236"/>
              </a:solidFill>
              <a:prstDash val="solid"/>
              <a:miter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2103339" cy="497818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11984794" y="7094596"/>
            <a:ext cx="5619174" cy="626802"/>
            <a:chOff x="0" y="0"/>
            <a:chExt cx="1820789" cy="203104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1820789" cy="203104"/>
            </a:xfrm>
            <a:custGeom>
              <a:avLst/>
              <a:gdLst/>
              <a:ahLst/>
              <a:cxnLst/>
              <a:rect r="r" b="b" t="t" l="l"/>
              <a:pathLst>
                <a:path h="203104" w="1820789">
                  <a:moveTo>
                    <a:pt x="0" y="0"/>
                  </a:moveTo>
                  <a:lnTo>
                    <a:pt x="1820789" y="0"/>
                  </a:lnTo>
                  <a:lnTo>
                    <a:pt x="1820789" y="203104"/>
                  </a:lnTo>
                  <a:lnTo>
                    <a:pt x="0" y="203104"/>
                  </a:ln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1820789" cy="231679"/>
            </a:xfrm>
            <a:prstGeom prst="rect">
              <a:avLst/>
            </a:prstGeom>
          </p:spPr>
          <p:txBody>
            <a:bodyPr anchor="ctr" rtlCol="false" tIns="41291" lIns="41291" bIns="41291" rIns="41291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Was wollt ihr der KGD noch mitteilen?</a:t>
              </a:r>
            </a:p>
          </p:txBody>
        </p:sp>
      </p:grpSp>
      <p:sp>
        <p:nvSpPr>
          <p:cNvPr name="Freeform 43" id="43"/>
          <p:cNvSpPr/>
          <p:nvPr/>
        </p:nvSpPr>
        <p:spPr>
          <a:xfrm flipH="false" flipV="false" rot="0">
            <a:off x="943356" y="4402354"/>
            <a:ext cx="728472" cy="728472"/>
          </a:xfrm>
          <a:custGeom>
            <a:avLst/>
            <a:gdLst/>
            <a:ahLst/>
            <a:cxnLst/>
            <a:rect r="r" b="b" t="t" l="l"/>
            <a:pathLst>
              <a:path h="728472" w="728472">
                <a:moveTo>
                  <a:pt x="0" y="0"/>
                </a:moveTo>
                <a:lnTo>
                  <a:pt x="728472" y="0"/>
                </a:lnTo>
                <a:lnTo>
                  <a:pt x="728472" y="728472"/>
                </a:lnTo>
                <a:lnTo>
                  <a:pt x="0" y="72847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grpSp>
        <p:nvGrpSpPr>
          <p:cNvPr name="Group 44" id="44"/>
          <p:cNvGrpSpPr/>
          <p:nvPr/>
        </p:nvGrpSpPr>
        <p:grpSpPr>
          <a:xfrm rot="0">
            <a:off x="740074" y="2274918"/>
            <a:ext cx="3890263" cy="1785290"/>
            <a:chOff x="-161290" y="232410"/>
            <a:chExt cx="12611100" cy="5787390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12611100" cy="5787390"/>
            </a:xfrm>
            <a:custGeom>
              <a:avLst/>
              <a:gdLst/>
              <a:ahLst/>
              <a:cxnLst/>
              <a:rect r="r" b="b" t="t" l="l"/>
              <a:pathLst>
                <a:path h="5787390" w="12611100">
                  <a:moveTo>
                    <a:pt x="12551410" y="2688590"/>
                  </a:moveTo>
                  <a:cubicBezTo>
                    <a:pt x="12498070" y="2100580"/>
                    <a:pt x="12113260" y="1581150"/>
                    <a:pt x="11629389" y="1242060"/>
                  </a:cubicBezTo>
                  <a:cubicBezTo>
                    <a:pt x="11145520" y="902970"/>
                    <a:pt x="10571480" y="721360"/>
                    <a:pt x="9999980" y="575310"/>
                  </a:cubicBezTo>
                  <a:cubicBezTo>
                    <a:pt x="8357870" y="157480"/>
                    <a:pt x="6649720" y="0"/>
                    <a:pt x="4958080" y="110490"/>
                  </a:cubicBezTo>
                  <a:cubicBezTo>
                    <a:pt x="3895090" y="123190"/>
                    <a:pt x="3690620" y="267970"/>
                    <a:pt x="2651760" y="491490"/>
                  </a:cubicBezTo>
                  <a:cubicBezTo>
                    <a:pt x="2020570" y="626110"/>
                    <a:pt x="1366520" y="817880"/>
                    <a:pt x="916939" y="1280160"/>
                  </a:cubicBezTo>
                  <a:cubicBezTo>
                    <a:pt x="0" y="2223770"/>
                    <a:pt x="400050" y="3919220"/>
                    <a:pt x="1418589" y="4751070"/>
                  </a:cubicBezTo>
                  <a:cubicBezTo>
                    <a:pt x="2437130" y="5582920"/>
                    <a:pt x="3836669" y="5750560"/>
                    <a:pt x="5152389" y="5767070"/>
                  </a:cubicBezTo>
                  <a:cubicBezTo>
                    <a:pt x="6744970" y="5787390"/>
                    <a:pt x="8346439" y="5632450"/>
                    <a:pt x="9888220" y="5229860"/>
                  </a:cubicBezTo>
                  <a:cubicBezTo>
                    <a:pt x="10535920" y="5060950"/>
                    <a:pt x="11187430" y="4839970"/>
                    <a:pt x="11710670" y="4423410"/>
                  </a:cubicBezTo>
                  <a:cubicBezTo>
                    <a:pt x="12232639" y="4005580"/>
                    <a:pt x="12611099" y="3355340"/>
                    <a:pt x="12551409" y="268859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6" id="46"/>
          <p:cNvGrpSpPr/>
          <p:nvPr/>
        </p:nvGrpSpPr>
        <p:grpSpPr>
          <a:xfrm rot="0">
            <a:off x="11984794" y="9490641"/>
            <a:ext cx="2491136" cy="418176"/>
            <a:chOff x="0" y="0"/>
            <a:chExt cx="3321515" cy="557568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557568" cy="557568"/>
            </a:xfrm>
            <a:custGeom>
              <a:avLst/>
              <a:gdLst/>
              <a:ahLst/>
              <a:cxnLst/>
              <a:rect r="r" b="b" t="t" l="l"/>
              <a:pathLst>
                <a:path h="557568" w="557568">
                  <a:moveTo>
                    <a:pt x="0" y="0"/>
                  </a:moveTo>
                  <a:lnTo>
                    <a:pt x="557568" y="0"/>
                  </a:lnTo>
                  <a:lnTo>
                    <a:pt x="557568" y="557568"/>
                  </a:lnTo>
                  <a:lnTo>
                    <a:pt x="0" y="557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48" id="48"/>
            <p:cNvSpPr txBox="true"/>
            <p:nvPr/>
          </p:nvSpPr>
          <p:spPr>
            <a:xfrm rot="0">
              <a:off x="881543" y="127507"/>
              <a:ext cx="2439972" cy="3151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737"/>
                </a:lnSpc>
                <a:spcBef>
                  <a:spcPct val="0"/>
                </a:spcBef>
              </a:pPr>
              <a:r>
                <a:rPr lang="en-US" b="true" sz="1686" spc="202">
                  <a:solidFill>
                    <a:srgbClr val="000000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@MUSTER-ON</a:t>
              </a:r>
            </a:p>
          </p:txBody>
        </p:sp>
      </p:grpSp>
      <p:sp>
        <p:nvSpPr>
          <p:cNvPr name="Freeform 49" id="49"/>
          <p:cNvSpPr/>
          <p:nvPr/>
        </p:nvSpPr>
        <p:spPr>
          <a:xfrm flipH="false" flipV="false" rot="0">
            <a:off x="14768164" y="9476446"/>
            <a:ext cx="432372" cy="432372"/>
          </a:xfrm>
          <a:custGeom>
            <a:avLst/>
            <a:gdLst/>
            <a:ahLst/>
            <a:cxnLst/>
            <a:rect r="r" b="b" t="t" l="l"/>
            <a:pathLst>
              <a:path h="432372" w="432372">
                <a:moveTo>
                  <a:pt x="0" y="0"/>
                </a:moveTo>
                <a:lnTo>
                  <a:pt x="432371" y="0"/>
                </a:lnTo>
                <a:lnTo>
                  <a:pt x="432371" y="432371"/>
                </a:lnTo>
                <a:lnTo>
                  <a:pt x="0" y="43237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0" id="50"/>
          <p:cNvGrpSpPr/>
          <p:nvPr/>
        </p:nvGrpSpPr>
        <p:grpSpPr>
          <a:xfrm rot="0">
            <a:off x="1075944" y="3754813"/>
            <a:ext cx="3086100" cy="471550"/>
            <a:chOff x="0" y="0"/>
            <a:chExt cx="812800" cy="124194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812800" cy="124194"/>
            </a:xfrm>
            <a:custGeom>
              <a:avLst/>
              <a:gdLst/>
              <a:ahLst/>
              <a:cxnLst/>
              <a:rect r="r" b="b" t="t" l="l"/>
              <a:pathLst>
                <a:path h="124194" w="812800">
                  <a:moveTo>
                    <a:pt x="62097" y="0"/>
                  </a:moveTo>
                  <a:lnTo>
                    <a:pt x="750703" y="0"/>
                  </a:lnTo>
                  <a:cubicBezTo>
                    <a:pt x="784998" y="0"/>
                    <a:pt x="812800" y="27802"/>
                    <a:pt x="812800" y="62097"/>
                  </a:cubicBezTo>
                  <a:lnTo>
                    <a:pt x="812800" y="62097"/>
                  </a:lnTo>
                  <a:cubicBezTo>
                    <a:pt x="812800" y="96392"/>
                    <a:pt x="784998" y="124194"/>
                    <a:pt x="750703" y="124194"/>
                  </a:cubicBezTo>
                  <a:lnTo>
                    <a:pt x="62097" y="124194"/>
                  </a:lnTo>
                  <a:cubicBezTo>
                    <a:pt x="27802" y="124194"/>
                    <a:pt x="0" y="96392"/>
                    <a:pt x="0" y="62097"/>
                  </a:cubicBezTo>
                  <a:lnTo>
                    <a:pt x="0" y="62097"/>
                  </a:lnTo>
                  <a:cubicBezTo>
                    <a:pt x="0" y="27802"/>
                    <a:pt x="27802" y="0"/>
                    <a:pt x="62097" y="0"/>
                  </a:cubicBezTo>
                  <a:close/>
                </a:path>
              </a:pathLst>
            </a:custGeom>
            <a:solidFill>
              <a:srgbClr val="6A89A6"/>
            </a:solidFill>
          </p:spPr>
        </p:sp>
        <p:sp>
          <p:nvSpPr>
            <p:cNvPr name="TextBox 52" id="52"/>
            <p:cNvSpPr txBox="true"/>
            <p:nvPr/>
          </p:nvSpPr>
          <p:spPr>
            <a:xfrm>
              <a:off x="0" y="-28575"/>
              <a:ext cx="812800" cy="15276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725"/>
                </a:lnSpc>
              </a:pPr>
              <a:r>
                <a:rPr lang="en-US" b="true" sz="2096">
                  <a:solidFill>
                    <a:srgbClr val="FFFFFF"/>
                  </a:solidFill>
                  <a:latin typeface="Asap Condensed Bold"/>
                  <a:ea typeface="Asap Condensed Bold"/>
                  <a:cs typeface="Asap Condensed Bold"/>
                  <a:sym typeface="Asap Condensed Bold"/>
                </a:rPr>
                <a:t>Vereinslogo</a:t>
              </a:r>
            </a:p>
          </p:txBody>
        </p:sp>
      </p:grpSp>
      <p:sp>
        <p:nvSpPr>
          <p:cNvPr name="TextBox 53" id="53"/>
          <p:cNvSpPr txBox="true"/>
          <p:nvPr/>
        </p:nvSpPr>
        <p:spPr>
          <a:xfrm rot="0">
            <a:off x="15429321" y="9591034"/>
            <a:ext cx="1829979" cy="2315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737"/>
              </a:lnSpc>
              <a:spcBef>
                <a:spcPct val="0"/>
              </a:spcBef>
            </a:pPr>
            <a:r>
              <a:rPr lang="en-US" b="true" sz="1686" spc="202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@MUSTER-ON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971550" y="475103"/>
            <a:ext cx="9397713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710"/>
              </a:lnSpc>
              <a:spcBef>
                <a:spcPct val="0"/>
              </a:spcBef>
            </a:pPr>
            <a:r>
              <a:rPr lang="en-US" b="true" sz="6100">
                <a:solidFill>
                  <a:srgbClr val="FFFFFF"/>
                </a:solidFill>
                <a:latin typeface="Asap Condensed Bold"/>
                <a:ea typeface="Asap Condensed Bold"/>
                <a:cs typeface="Asap Condensed Bold"/>
                <a:sym typeface="Asap Condensed Bold"/>
              </a:rPr>
              <a:t>Name des Vereins / der Initiative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861823" y="7606969"/>
            <a:ext cx="3330930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60"/>
              </a:lnSpc>
            </a:pPr>
            <a:r>
              <a:rPr lang="en-US" sz="1800">
                <a:solidFill>
                  <a:srgbClr val="000000"/>
                </a:solidFill>
                <a:latin typeface="Calibri (MS)"/>
                <a:ea typeface="Calibri (MS)"/>
                <a:cs typeface="Calibri (MS)"/>
                <a:sym typeface="Calibri (MS)"/>
              </a:rPr>
              <a:t>Kontaktdaten:</a:t>
            </a:r>
          </a:p>
          <a:p>
            <a:pPr algn="l">
              <a:lnSpc>
                <a:spcPts val="2160"/>
              </a:lnSpc>
            </a:pPr>
          </a:p>
        </p:txBody>
      </p:sp>
      <p:sp>
        <p:nvSpPr>
          <p:cNvPr name="TextBox 56" id="56"/>
          <p:cNvSpPr txBox="true"/>
          <p:nvPr/>
        </p:nvSpPr>
        <p:spPr>
          <a:xfrm rot="0">
            <a:off x="1861823" y="5802596"/>
            <a:ext cx="3330930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60"/>
              </a:lnSpc>
            </a:pPr>
            <a:r>
              <a:rPr lang="en-US" sz="1800">
                <a:solidFill>
                  <a:srgbClr val="000000"/>
                </a:solidFill>
                <a:latin typeface="Calibri (MS)"/>
                <a:ea typeface="Calibri (MS)"/>
                <a:cs typeface="Calibri (MS)"/>
                <a:sym typeface="Calibri (MS)"/>
              </a:rPr>
              <a:t>Zielgruppe:</a:t>
            </a:r>
          </a:p>
          <a:p>
            <a:pPr algn="l">
              <a:lnSpc>
                <a:spcPts val="2160"/>
              </a:lnSpc>
            </a:pPr>
          </a:p>
        </p:txBody>
      </p:sp>
      <p:sp>
        <p:nvSpPr>
          <p:cNvPr name="TextBox 57" id="57"/>
          <p:cNvSpPr txBox="true"/>
          <p:nvPr/>
        </p:nvSpPr>
        <p:spPr>
          <a:xfrm rot="0">
            <a:off x="1861823" y="4528465"/>
            <a:ext cx="3330930" cy="571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60"/>
              </a:lnSpc>
            </a:pPr>
            <a:r>
              <a:rPr lang="en-US" sz="1800">
                <a:solidFill>
                  <a:srgbClr val="000000"/>
                </a:solidFill>
                <a:latin typeface="Calibri (MS)"/>
                <a:ea typeface="Calibri (MS)"/>
                <a:cs typeface="Calibri (MS)"/>
                <a:sym typeface="Calibri (MS)"/>
              </a:rPr>
              <a:t>Ort:</a:t>
            </a:r>
          </a:p>
          <a:p>
            <a:pPr algn="l">
              <a:lnSpc>
                <a:spcPts val="2160"/>
              </a:lnSpc>
            </a:pPr>
          </a:p>
        </p:txBody>
      </p:sp>
      <p:sp>
        <p:nvSpPr>
          <p:cNvPr name="TextBox 58" id="58"/>
          <p:cNvSpPr txBox="true"/>
          <p:nvPr/>
        </p:nvSpPr>
        <p:spPr>
          <a:xfrm rot="0">
            <a:off x="7166492" y="9593468"/>
            <a:ext cx="3955016" cy="2315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737"/>
              </a:lnSpc>
              <a:spcBef>
                <a:spcPct val="0"/>
              </a:spcBef>
            </a:pPr>
            <a:r>
              <a:rPr lang="en-US" b="true" sz="1686" spc="202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WWW.DEIN-WEBSITE.DE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971550" y="9591034"/>
            <a:ext cx="4221203" cy="236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737"/>
              </a:lnSpc>
              <a:spcBef>
                <a:spcPct val="0"/>
              </a:spcBef>
            </a:pPr>
            <a:r>
              <a:rPr lang="en-US" b="true" sz="1686" spc="202" strike="noStrike" u="none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INFO@DEIN-DOMAIN.DE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DAGvnP8_emI</dc:identifier>
  <dcterms:modified xsi:type="dcterms:W3CDTF">2011-08-01T06:04:30Z</dcterms:modified>
  <cp:revision>1</cp:revision>
  <dc:title>Steckbreif-KGD</dc:title>
</cp:coreProperties>
</file>